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77" r:id="rId3"/>
    <p:sldId id="264" r:id="rId4"/>
    <p:sldId id="265" r:id="rId5"/>
    <p:sldId id="270" r:id="rId6"/>
    <p:sldId id="271" r:id="rId7"/>
    <p:sldId id="272" r:id="rId8"/>
    <p:sldId id="274" r:id="rId9"/>
    <p:sldId id="266" r:id="rId10"/>
    <p:sldId id="267" r:id="rId11"/>
    <p:sldId id="275" r:id="rId12"/>
    <p:sldId id="258" r:id="rId13"/>
    <p:sldId id="284" r:id="rId14"/>
    <p:sldId id="26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4F7280-3099-416C-9752-5393F2869508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5DBFA2-050E-4FCC-B54B-E2205038DB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icsb.meshok.net/pics/118652847.jpg?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tcloud3.ams3.digitaloceanspaces.com/slides/pics/001/311/565/original/Slide1.jpg?14802392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ds05.infourok.ru/uploads/ex/061a/0000b5e1-431843ae/img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7824868" cy="53012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874846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Физкультминутка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layer.myshared.ru/7/844809/slides/slide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52928" cy="6381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player.myshared.ru/7/844809/slides/slide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0805" y="2132856"/>
            <a:ext cx="2691992" cy="25922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 крупных птицефабриках птицы едят из кормушек и пьют из поилок.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5363" name="Picture 3" descr="https://im.kommersant.ru/ISSUES.PHOTO/REGIONS/VOLGOGRAD/2017/070/KNN_003020_00078_1_t218_22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556792"/>
            <a:ext cx="576064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10515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Современная птицефабрика.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4274" name="Picture 2" descr="https://turkmenportal.com/images/uploads/blogs/DSC_05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24744"/>
            <a:ext cx="4928509" cy="4104456"/>
          </a:xfrm>
          <a:prstGeom prst="rect">
            <a:avLst/>
          </a:prstGeom>
          <a:noFill/>
        </p:spPr>
      </p:pic>
      <p:pic>
        <p:nvPicPr>
          <p:cNvPr id="54276" name="Picture 4" descr="https://gg12.ru/wp-content/uploads/2019/08/selskoe-hozyajstvo-1200x6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3140968"/>
            <a:ext cx="336486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ds05.infourok.ru/uploads/ex/0c31/0006ea00-28782ba6/img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871" y="4365104"/>
            <a:ext cx="2487549" cy="2160240"/>
          </a:xfrm>
          <a:prstGeom prst="rect">
            <a:avLst/>
          </a:prstGeom>
          <a:noFill/>
        </p:spPr>
      </p:pic>
      <p:pic>
        <p:nvPicPr>
          <p:cNvPr id="6" name="Picture 6" descr="https://ds05.infourok.ru/uploads/ex/0c31/0006ea00-28782ba6/img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628800"/>
            <a:ext cx="2732360" cy="2160240"/>
          </a:xfrm>
          <a:prstGeom prst="rect">
            <a:avLst/>
          </a:prstGeom>
          <a:noFill/>
        </p:spPr>
      </p:pic>
      <p:pic>
        <p:nvPicPr>
          <p:cNvPr id="7" name="Picture 6" descr="https://ds05.infourok.ru/uploads/ex/0c31/0006ea00-28782ba6/img19.jpg"/>
          <p:cNvPicPr>
            <a:picLocks noChangeAspect="1" noChangeArrowheads="1"/>
          </p:cNvPicPr>
          <p:nvPr/>
        </p:nvPicPr>
        <p:blipFill>
          <a:blip r:embed="rId4" cstate="email"/>
          <a:srcRect r="-2917"/>
          <a:stretch>
            <a:fillRect/>
          </a:stretch>
        </p:blipFill>
        <p:spPr bwMode="auto">
          <a:xfrm>
            <a:off x="6228184" y="4509119"/>
            <a:ext cx="2376264" cy="1859685"/>
          </a:xfrm>
          <a:prstGeom prst="rect">
            <a:avLst/>
          </a:prstGeom>
          <a:noFill/>
        </p:spPr>
      </p:pic>
      <p:pic>
        <p:nvPicPr>
          <p:cNvPr id="26632" name="Picture 8" descr="https://cf2.ppt-online.org/files2/slide/n/nSWeEBrQpZXROVmzTY8Lx7gUbMiyHwjJcs2l1uDPa/slide-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2490016"/>
            <a:ext cx="2304256" cy="3963320"/>
          </a:xfrm>
          <a:prstGeom prst="rect">
            <a:avLst/>
          </a:prstGeom>
          <a:noFill/>
        </p:spPr>
      </p:pic>
      <p:pic>
        <p:nvPicPr>
          <p:cNvPr id="26634" name="Picture 10" descr="https://cf2.ppt-online.org/files2/slide/l/LZsBXAz6tY3K2NgGSVIxqCOF8c0rfEd79muJb5ina/slide-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1772816"/>
            <a:ext cx="2160240" cy="2121099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Какую пользу приносят птицы.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4.bp.blogspot.com/-9Usb7Lk61QA/VHH8XYfb6zI/AAAAAAAABlQ/vnje-sJjZDc/s1600/%D0%94%D0%BE%D0%BC%D0%B0%D1%88%D0%BD%D0%B8%D0%B5%2B%D0%BF%D1%82%D0%B8%D1%86%D1%8B%2B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980728"/>
            <a:ext cx="4752528" cy="579576"/>
          </a:xfrm>
          <a:prstGeom prst="rect">
            <a:avLst/>
          </a:prstGeom>
          <a:noFill/>
        </p:spPr>
      </p:pic>
      <p:pic>
        <p:nvPicPr>
          <p:cNvPr id="3" name="Picture 2" descr="http://4.bp.blogspot.com/-9Usb7Lk61QA/VHH8XYfb6zI/AAAAAAAABlQ/vnje-sJjZDc/s1600/%D0%94%D0%BE%D0%BC%D0%B0%D1%88%D0%BD%D0%B8%D0%B5%2B%D0%BF%D1%82%D0%B8%D1%86%D1%8B%2B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2492896"/>
            <a:ext cx="4932040" cy="657606"/>
          </a:xfrm>
          <a:prstGeom prst="rect">
            <a:avLst/>
          </a:prstGeom>
          <a:noFill/>
        </p:spPr>
      </p:pic>
      <p:pic>
        <p:nvPicPr>
          <p:cNvPr id="4" name="Picture 2" descr="http://4.bp.blogspot.com/-9Usb7Lk61QA/VHH8XYfb6zI/AAAAAAAABlQ/vnje-sJjZDc/s1600/%D0%94%D0%BE%D0%BC%D0%B0%D1%88%D0%BD%D0%B8%D0%B5%2B%D0%BF%D1%82%D0%B8%D1%86%D1%8B%2B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628800"/>
            <a:ext cx="5580112" cy="837351"/>
          </a:xfrm>
          <a:prstGeom prst="rect">
            <a:avLst/>
          </a:prstGeom>
          <a:noFill/>
        </p:spPr>
      </p:pic>
      <p:pic>
        <p:nvPicPr>
          <p:cNvPr id="7" name="Picture 2" descr="http://4.bp.blogspot.com/-9Usb7Lk61QA/VHH8XYfb6zI/AAAAAAAABlQ/vnje-sJjZDc/s1600/%D0%94%D0%BE%D0%BC%D0%B0%D1%88%D0%BD%D0%B8%D0%B5%2B%D0%BF%D1%82%D0%B8%D1%86%D1%8B%2B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429000"/>
            <a:ext cx="4032448" cy="762945"/>
          </a:xfrm>
          <a:prstGeom prst="rect">
            <a:avLst/>
          </a:prstGeom>
          <a:noFill/>
        </p:spPr>
      </p:pic>
      <p:pic>
        <p:nvPicPr>
          <p:cNvPr id="8" name="Picture 2" descr="http://4.bp.blogspot.com/-9Usb7Lk61QA/VHH8XYfb6zI/AAAAAAAABlQ/vnje-sJjZDc/s1600/%D0%94%D0%BE%D0%BC%D0%B0%D1%88%D0%BD%D0%B8%D0%B5%2B%D0%BF%D1%82%D0%B8%D1%86%D1%8B%2B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3429000"/>
            <a:ext cx="4211960" cy="842392"/>
          </a:xfrm>
          <a:prstGeom prst="rect">
            <a:avLst/>
          </a:prstGeom>
          <a:noFill/>
        </p:spPr>
      </p:pic>
      <p:pic>
        <p:nvPicPr>
          <p:cNvPr id="9" name="Picture 2" descr="http://4.bp.blogspot.com/-9Usb7Lk61QA/VHH8XYfb6zI/AAAAAAAABlQ/vnje-sJjZDc/s1600/%D0%94%D0%BE%D0%BC%D0%B0%D1%88%D0%BD%D0%B8%D0%B5%2B%D0%BF%D1%82%D0%B8%D1%86%D1%8B%2B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4581128"/>
            <a:ext cx="4248472" cy="1728192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Отгадай загадки.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107/001a052e-275dec45/img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412776"/>
            <a:ext cx="3339196" cy="30963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Скороговорки.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Про пестрых птиц поет петух ,про перья пышные про пух.</a:t>
            </a:r>
            <a:endParaRPr lang="ru-RU" sz="2800" dirty="0"/>
          </a:p>
        </p:txBody>
      </p:sp>
      <p:pic>
        <p:nvPicPr>
          <p:cNvPr id="13" name="Picture 2" descr="https://ds04.infourok.ru/uploads/ex/0ea5/000e04dc-0d55b580/img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573016"/>
            <a:ext cx="3283565" cy="302433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572000" y="4708888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Гусь  Гога и гусь Гага без друга ни шага.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12f5/000bf9d4-8f556cfa/2/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052736"/>
            <a:ext cx="7416824" cy="548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8509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Русские пословицы.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.pinimg.com/originals/75/6c/4d/756c4d61e75d9f438078355ccd8c3aa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9442" y="332656"/>
            <a:ext cx="6884926" cy="5904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3140968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Спасибо за внимание.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941168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Автор </a:t>
            </a:r>
            <a:r>
              <a:rPr lang="ru-RU" sz="1400" dirty="0" err="1" smtClean="0"/>
              <a:t>Вундер</a:t>
            </a:r>
            <a:r>
              <a:rPr lang="ru-RU" sz="1400" dirty="0" smtClean="0"/>
              <a:t> А.Э.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0d57/0013f6fe-dbf7ae53/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1340768"/>
            <a:ext cx="2843808" cy="4392488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0d57/0013f6fe-dbf7ae53/im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40768"/>
            <a:ext cx="6165640" cy="4392488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0d57/0013f6fe-dbf7ae53/img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188640"/>
            <a:ext cx="5112568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2.ppt-online.org/files2/slide/y/yuwOgFIc6qAkj7p4vMTSXzBKlfhYZNDJPVor58RLd/slide-13.jp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683568" y="908719"/>
            <a:ext cx="1872208" cy="2600289"/>
          </a:xfrm>
          <a:prstGeom prst="rect">
            <a:avLst/>
          </a:prstGeom>
          <a:noFill/>
        </p:spPr>
      </p:pic>
      <p:pic>
        <p:nvPicPr>
          <p:cNvPr id="3" name="Picture 2" descr="https://cf2.ppt-online.org/files2/slide/y/yuwOgFIc6qAkj7p4vMTSXzBKlfhYZNDJPVor58RLd/slide-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3140968"/>
            <a:ext cx="1152128" cy="3072341"/>
          </a:xfrm>
          <a:prstGeom prst="rect">
            <a:avLst/>
          </a:prstGeom>
          <a:noFill/>
        </p:spPr>
      </p:pic>
      <p:pic>
        <p:nvPicPr>
          <p:cNvPr id="4" name="Picture 2" descr="https://cf2.ppt-online.org/files2/slide/y/yuwOgFIc6qAkj7p4vMTSXzBKlfhYZNDJPVor58RLd/slide-13.jpg"/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4644008" y="3068960"/>
            <a:ext cx="1512168" cy="3192354"/>
          </a:xfrm>
          <a:prstGeom prst="rect">
            <a:avLst/>
          </a:prstGeom>
          <a:noFill/>
        </p:spPr>
      </p:pic>
      <p:pic>
        <p:nvPicPr>
          <p:cNvPr id="5" name="Picture 2" descr="https://cf2.ppt-online.org/files2/slide/y/yuwOgFIc6qAkj7p4vMTSXzBKlfhYZNDJPVor58RLd/slide-13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251520" y="3728605"/>
            <a:ext cx="1512168" cy="2673297"/>
          </a:xfrm>
          <a:prstGeom prst="rect">
            <a:avLst/>
          </a:prstGeom>
          <a:noFill/>
        </p:spPr>
      </p:pic>
      <p:pic>
        <p:nvPicPr>
          <p:cNvPr id="6" name="Picture 2" descr="https://cf2.ppt-online.org/files2/slide/y/yuwOgFIc6qAkj7p4vMTSXzBKlfhYZNDJPVor58RLd/slide-13.jpg"/>
          <p:cNvPicPr>
            <a:picLocks noChangeAspect="1" noChangeArrowheads="1"/>
          </p:cNvPicPr>
          <p:nvPr/>
        </p:nvPicPr>
        <p:blipFill>
          <a:blip r:embed="rId6" cstate="email">
            <a:lum bright="10000" contrast="40000"/>
          </a:blip>
          <a:srcRect/>
          <a:stretch>
            <a:fillRect/>
          </a:stretch>
        </p:blipFill>
        <p:spPr bwMode="auto">
          <a:xfrm>
            <a:off x="6660232" y="3717032"/>
            <a:ext cx="1872208" cy="1872208"/>
          </a:xfrm>
          <a:prstGeom prst="rect">
            <a:avLst/>
          </a:prstGeom>
          <a:noFill/>
        </p:spPr>
      </p:pic>
      <p:pic>
        <p:nvPicPr>
          <p:cNvPr id="7" name="Picture 2" descr="https://cf2.ppt-online.org/files2/slide/y/yuwOgFIc6qAkj7p4vMTSXzBKlfhYZNDJPVor58RLd/slide-13.jpg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6300192" y="404664"/>
            <a:ext cx="1656184" cy="27603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90872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Узнай и назови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f2.ppt-online.org/files2/slide/y/yuwOgFIc6qAkj7p4vMTSXzBKlfhYZNDJPVor58RLd/slide-13.jpg"/>
          <p:cNvPicPr>
            <a:picLocks noChangeAspect="1" noChangeArrowheads="1"/>
          </p:cNvPicPr>
          <p:nvPr/>
        </p:nvPicPr>
        <p:blipFill>
          <a:blip r:embed="rId2" cstate="email"/>
          <a:srcRect r="-463"/>
          <a:stretch>
            <a:fillRect/>
          </a:stretch>
        </p:blipFill>
        <p:spPr bwMode="auto">
          <a:xfrm>
            <a:off x="431032" y="1124744"/>
            <a:ext cx="8712968" cy="54800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332656"/>
            <a:ext cx="4680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Где чьи детки?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layer.myshared.ru/7/844809/slides/slide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8208912" cy="50405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едят домашние птицы.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layer.myshared.ru/7/844809/slides/slide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00808"/>
            <a:ext cx="6624736" cy="4608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на птичьем дворе.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d/d9/Farm_Girl_Feeding_Chickens_by_Julien_Dupre_%281851-1910%29_-_IMG_7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8640"/>
            <a:ext cx="698477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ics.meshok.net/pics/cache/118652847.208x208.jpg?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32656"/>
            <a:ext cx="3744416" cy="3096344"/>
          </a:xfrm>
          <a:prstGeom prst="rect">
            <a:avLst/>
          </a:prstGeom>
          <a:noFill/>
        </p:spPr>
      </p:pic>
      <p:pic>
        <p:nvPicPr>
          <p:cNvPr id="18438" name="Picture 6" descr="https://aria-art.ru/0/O/Oseeva%20V.%20Sinie%20list'ja%20%28E.%20Karpovich%29/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717032"/>
            <a:ext cx="3384376" cy="2568285"/>
          </a:xfrm>
          <a:prstGeom prst="rect">
            <a:avLst/>
          </a:prstGeom>
          <a:noFill/>
        </p:spPr>
      </p:pic>
      <p:pic>
        <p:nvPicPr>
          <p:cNvPr id="18440" name="Picture 8" descr="https://nukadeti.ru/content/images/essence/tale/6925/3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404664"/>
            <a:ext cx="460851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loud.prezentacii.org/18/10/85931/images/scree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640960" cy="637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</TotalTime>
  <Words>78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Что едят домашние птицы.</vt:lpstr>
      <vt:lpstr>Мы на птичьем дворе.</vt:lpstr>
      <vt:lpstr>Слайд 7</vt:lpstr>
      <vt:lpstr>Слайд 8</vt:lpstr>
      <vt:lpstr>Слайд 9</vt:lpstr>
      <vt:lpstr>Физкультминутка</vt:lpstr>
      <vt:lpstr>Слайд 11</vt:lpstr>
      <vt:lpstr>На крупных птицефабриках птицы едят из кормушек и пьют из поилок.</vt:lpstr>
      <vt:lpstr>Современная птицефабрика.</vt:lpstr>
      <vt:lpstr>Какую пользу приносят птицы.</vt:lpstr>
      <vt:lpstr>Отгадай загадки.</vt:lpstr>
      <vt:lpstr>Скороговорки.</vt:lpstr>
      <vt:lpstr>Русские пословицы.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Мареева Лена</dc:creator>
  <cp:lastModifiedBy>Владелец</cp:lastModifiedBy>
  <cp:revision>20</cp:revision>
  <dcterms:created xsi:type="dcterms:W3CDTF">2020-11-05T18:34:08Z</dcterms:created>
  <dcterms:modified xsi:type="dcterms:W3CDTF">2022-12-18T12:38:14Z</dcterms:modified>
</cp:coreProperties>
</file>