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57" r:id="rId4"/>
    <p:sldId id="268" r:id="rId5"/>
    <p:sldId id="259" r:id="rId6"/>
    <p:sldId id="260" r:id="rId7"/>
    <p:sldId id="265" r:id="rId8"/>
    <p:sldId id="266" r:id="rId9"/>
    <p:sldId id="278" r:id="rId10"/>
    <p:sldId id="261" r:id="rId11"/>
    <p:sldId id="267" r:id="rId12"/>
    <p:sldId id="262" r:id="rId13"/>
    <p:sldId id="269" r:id="rId14"/>
    <p:sldId id="270" r:id="rId15"/>
    <p:sldId id="271" r:id="rId16"/>
    <p:sldId id="273" r:id="rId17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00" autoAdjust="0"/>
    <p:restoredTop sz="94638" autoAdjust="0"/>
  </p:normalViewPr>
  <p:slideViewPr>
    <p:cSldViewPr>
      <p:cViewPr varScale="1">
        <p:scale>
          <a:sx n="65" d="100"/>
          <a:sy n="65" d="100"/>
        </p:scale>
        <p:origin x="-88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83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A4CCD-5576-4D6B-A228-882DCA7BE6FC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B57F7-CF8E-4243-94EB-1D76539544E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45F6A-6A41-4362-A764-7E49FDC3537F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AEF4C-3420-4762-8884-C6A6F3F9C93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Цели и задачи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AEF4C-3420-4762-8884-C6A6F3F9C93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06123-4EB2-4D69-BBFE-44244E6BA5B4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06123-4EB2-4D69-BBFE-44244E6BA5B4}" type="datetimeFigureOut">
              <a:rPr lang="ru-RU" smtClean="0"/>
              <a:pPr/>
              <a:t>16.10.2022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852DA-4048-49BD-909F-7ACF30E900D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slide" Target="slide11.xml"/><Relationship Id="rId12" Type="http://schemas.openxmlformats.org/officeDocument/2006/relationships/image" Target="../media/image39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8.jpe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slide" Target="slide12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8.jpeg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1" y="2924944"/>
            <a:ext cx="2950483" cy="393305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16024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88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lia_DG" pitchFamily="2" charset="0"/>
              </a:rPr>
              <a:t>Мама, папа, я – дружная семья</a:t>
            </a:r>
            <a:endParaRPr lang="ru-RU" sz="8800" b="1" dirty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lia_DG" pitchFamily="2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499992" y="4149080"/>
            <a:ext cx="4392488" cy="2232248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>
              <a:lnSpc>
                <a:spcPct val="150000"/>
              </a:lnSpc>
            </a:pPr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Выполнила </a:t>
            </a:r>
          </a:p>
          <a:p>
            <a:pPr algn="r">
              <a:lnSpc>
                <a:spcPct val="150000"/>
              </a:lnSpc>
            </a:pPr>
            <a:r>
              <a:rPr lang="ru-RU" sz="2400" b="1" dirty="0" err="1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Вундер</a:t>
            </a:r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Анастасия Эдуардовна, воспитатель </a:t>
            </a:r>
            <a:r>
              <a:rPr lang="ru-RU" sz="2400" b="1" dirty="0" err="1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МБДОУ-детский</a:t>
            </a:r>
            <a:r>
              <a:rPr lang="ru-RU" sz="24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сад № 225</a:t>
            </a:r>
            <a:endParaRPr lang="ru-RU" sz="2400" b="1" dirty="0" smtClean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04664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Мамины дела по дому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30911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2736303" cy="2592288"/>
          </a:xfrm>
          <a:prstGeom prst="rect">
            <a:avLst/>
          </a:prstGeom>
        </p:spPr>
      </p:pic>
      <p:pic>
        <p:nvPicPr>
          <p:cNvPr id="6" name="Рисунок 5" descr="chto-delaet-mama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3356992"/>
            <a:ext cx="3098461" cy="3110855"/>
          </a:xfrm>
          <a:prstGeom prst="rect">
            <a:avLst/>
          </a:prstGeom>
        </p:spPr>
      </p:pic>
      <p:pic>
        <p:nvPicPr>
          <p:cNvPr id="8" name="Рисунок 7" descr="images (2).jf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91147" cy="36063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35696" y="548680"/>
            <a:ext cx="5400600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692696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Папины дела по дому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papa-chinit-kr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4478995" cy="2201540"/>
          </a:xfrm>
          <a:prstGeom prst="rect">
            <a:avLst/>
          </a:prstGeom>
        </p:spPr>
      </p:pic>
      <p:pic>
        <p:nvPicPr>
          <p:cNvPr id="6" name="Рисунок 5" descr="0u4704341f-14b262ac-35213b94.jpg-682x682-p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894124"/>
            <a:ext cx="5004048" cy="2569850"/>
          </a:xfrm>
          <a:prstGeom prst="rect">
            <a:avLst/>
          </a:prstGeom>
        </p:spPr>
      </p:pic>
      <p:pic>
        <p:nvPicPr>
          <p:cNvPr id="7" name="Рисунок 6" descr="depositphotos_57387907-stock-photo-kid-boy-and-his-d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484784"/>
            <a:ext cx="3456384" cy="2304256"/>
          </a:xfrm>
          <a:prstGeom prst="rect">
            <a:avLst/>
          </a:prstGeom>
        </p:spPr>
      </p:pic>
      <p:pic>
        <p:nvPicPr>
          <p:cNvPr id="8" name="Рисунок 7" descr="мног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184025"/>
            <a:ext cx="3384376" cy="217023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19672" y="620688"/>
            <a:ext cx="5256584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36712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Бабушкины дела по дому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depositphotos_31116203-stock-photo-grandmother-sitting-in-a-gre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2499891" cy="3140968"/>
          </a:xfrm>
          <a:prstGeom prst="rect">
            <a:avLst/>
          </a:prstGeom>
        </p:spPr>
      </p:pic>
      <p:pic>
        <p:nvPicPr>
          <p:cNvPr id="7" name="Рисунок 6" descr="images (3).jf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3933056"/>
            <a:ext cx="3140559" cy="2723555"/>
          </a:xfrm>
          <a:prstGeom prst="rect">
            <a:avLst/>
          </a:prstGeom>
        </p:spPr>
      </p:pic>
      <p:pic>
        <p:nvPicPr>
          <p:cNvPr id="8" name="Рисунок 7" descr="shjo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772816"/>
            <a:ext cx="2016224" cy="2880320"/>
          </a:xfrm>
          <a:prstGeom prst="rect">
            <a:avLst/>
          </a:prstGeom>
        </p:spPr>
      </p:pic>
      <p:pic>
        <p:nvPicPr>
          <p:cNvPr id="9" name="Рисунок 8" descr="Без названия.jf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645024"/>
            <a:ext cx="2520280" cy="305151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47664" y="764704"/>
            <a:ext cx="6048672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64704"/>
            <a:ext cx="7930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Дедушкины дел по дому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img7493.jpg"/>
          <p:cNvPicPr>
            <a:picLocks noChangeAspect="1"/>
          </p:cNvPicPr>
          <p:nvPr/>
        </p:nvPicPr>
        <p:blipFill>
          <a:blip r:embed="rId2" cstate="print"/>
          <a:srcRect l="21650" t="19288" r="10626"/>
          <a:stretch>
            <a:fillRect/>
          </a:stretch>
        </p:blipFill>
        <p:spPr>
          <a:xfrm>
            <a:off x="1403648" y="1628800"/>
            <a:ext cx="3200630" cy="2542961"/>
          </a:xfrm>
          <a:prstGeom prst="rect">
            <a:avLst/>
          </a:prstGeom>
        </p:spPr>
      </p:pic>
      <p:pic>
        <p:nvPicPr>
          <p:cNvPr id="5" name="Рисунок 4" descr="1523049394_42.jpg"/>
          <p:cNvPicPr>
            <a:picLocks noChangeAspect="1"/>
          </p:cNvPicPr>
          <p:nvPr/>
        </p:nvPicPr>
        <p:blipFill>
          <a:blip r:embed="rId3" cstate="print"/>
          <a:srcRect l="8263" r="14563" b="13251"/>
          <a:stretch>
            <a:fillRect/>
          </a:stretch>
        </p:blipFill>
        <p:spPr>
          <a:xfrm>
            <a:off x="5076056" y="1556792"/>
            <a:ext cx="3501927" cy="2952328"/>
          </a:xfrm>
          <a:prstGeom prst="rect">
            <a:avLst/>
          </a:prstGeom>
        </p:spPr>
      </p:pic>
      <p:pic>
        <p:nvPicPr>
          <p:cNvPr id="3" name="Рисунок 2" descr="orig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200198"/>
            <a:ext cx="3759324" cy="2657802"/>
          </a:xfrm>
          <a:prstGeom prst="rect">
            <a:avLst/>
          </a:prstGeom>
        </p:spPr>
      </p:pic>
      <p:pic>
        <p:nvPicPr>
          <p:cNvPr id="6" name="Рисунок 5" descr="perv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198615"/>
            <a:ext cx="2097307" cy="26593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5656" y="692696"/>
            <a:ext cx="612068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836712"/>
            <a:ext cx="7715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Мои дела по дому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Без названия (1)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628800"/>
            <a:ext cx="3314737" cy="2158156"/>
          </a:xfrm>
          <a:prstGeom prst="rect">
            <a:avLst/>
          </a:prstGeom>
        </p:spPr>
      </p:pic>
      <p:pic>
        <p:nvPicPr>
          <p:cNvPr id="4" name="Рисунок 3" descr="дети-помогают-их-ро-ите-ям-позаботить-я-заво-ов-91041853.jpg"/>
          <p:cNvPicPr>
            <a:picLocks noChangeAspect="1"/>
          </p:cNvPicPr>
          <p:nvPr/>
        </p:nvPicPr>
        <p:blipFill>
          <a:blip r:embed="rId3" cstate="print"/>
          <a:srcRect l="15472" b="10419"/>
          <a:stretch>
            <a:fillRect/>
          </a:stretch>
        </p:blipFill>
        <p:spPr>
          <a:xfrm>
            <a:off x="4283968" y="4005064"/>
            <a:ext cx="3349352" cy="2607548"/>
          </a:xfrm>
          <a:prstGeom prst="rect">
            <a:avLst/>
          </a:prstGeom>
        </p:spPr>
      </p:pic>
      <p:pic>
        <p:nvPicPr>
          <p:cNvPr id="5" name="Рисунок 4" descr="30012015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412776"/>
            <a:ext cx="2699737" cy="2690738"/>
          </a:xfrm>
          <a:prstGeom prst="rect">
            <a:avLst/>
          </a:prstGeom>
        </p:spPr>
      </p:pic>
      <p:pic>
        <p:nvPicPr>
          <p:cNvPr id="6" name="Рисунок 5" descr="5d88d1b412fa91.70035959.jpg"/>
          <p:cNvPicPr>
            <a:picLocks noChangeAspect="1"/>
          </p:cNvPicPr>
          <p:nvPr/>
        </p:nvPicPr>
        <p:blipFill>
          <a:blip r:embed="rId5" cstate="print"/>
          <a:srcRect l="23960"/>
          <a:stretch>
            <a:fillRect/>
          </a:stretch>
        </p:blipFill>
        <p:spPr>
          <a:xfrm>
            <a:off x="179512" y="3717032"/>
            <a:ext cx="3395580" cy="29472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5656" y="548680"/>
            <a:ext cx="6552728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4664"/>
            <a:ext cx="6912768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87624" y="548680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Кому что нужно для работы ?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6dadf638832028346570255bf71d36b2_1456805131_604_604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00808"/>
            <a:ext cx="1364382" cy="1364382"/>
          </a:xfrm>
          <a:prstGeom prst="rect">
            <a:avLst/>
          </a:prstGeom>
        </p:spPr>
      </p:pic>
      <p:pic>
        <p:nvPicPr>
          <p:cNvPr id="5" name="Рисунок 4" descr="697316609_w200_h200_nitki-iris-dlya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356992"/>
            <a:ext cx="1905000" cy="1504950"/>
          </a:xfrm>
          <a:prstGeom prst="rect">
            <a:avLst/>
          </a:prstGeom>
        </p:spPr>
      </p:pic>
      <p:pic>
        <p:nvPicPr>
          <p:cNvPr id="6" name="Рисунок 5" descr="Posuda-fissman-na-stole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1628800"/>
            <a:ext cx="2148751" cy="1738989"/>
          </a:xfrm>
          <a:prstGeom prst="rect">
            <a:avLst/>
          </a:prstGeom>
        </p:spPr>
      </p:pic>
      <p:pic>
        <p:nvPicPr>
          <p:cNvPr id="7" name="Рисунок 6" descr="maxresdefault.jp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rcRect l="12988" r="14563"/>
          <a:stretch>
            <a:fillRect/>
          </a:stretch>
        </p:blipFill>
        <p:spPr>
          <a:xfrm>
            <a:off x="5148064" y="1556792"/>
            <a:ext cx="3528392" cy="2739473"/>
          </a:xfrm>
          <a:prstGeom prst="rect">
            <a:avLst/>
          </a:prstGeom>
        </p:spPr>
      </p:pic>
      <p:pic>
        <p:nvPicPr>
          <p:cNvPr id="9" name="Рисунок 8" descr="shveynaya-mashnka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32240" y="4869160"/>
            <a:ext cx="2139709" cy="1795098"/>
          </a:xfrm>
          <a:prstGeom prst="rect">
            <a:avLst/>
          </a:prstGeom>
        </p:spPr>
      </p:pic>
      <p:pic>
        <p:nvPicPr>
          <p:cNvPr id="10" name="Рисунок 9" descr="tryapki-sinie-zelenye-3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27984" y="4437112"/>
            <a:ext cx="2132856" cy="2132856"/>
          </a:xfrm>
          <a:prstGeom prst="rect">
            <a:avLst/>
          </a:prstGeom>
        </p:spPr>
      </p:pic>
      <p:pic>
        <p:nvPicPr>
          <p:cNvPr id="11" name="Рисунок 10" descr="thumb_img_56d57daa553b6_resize_0_215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7544" y="4941168"/>
            <a:ext cx="2304256" cy="172618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1520" y="1700808"/>
            <a:ext cx="1440160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195736" y="1628800"/>
            <a:ext cx="2304256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hlinkClick r:id="rId7" action="ppaction://hlinksldjump"/>
          </p:cNvPr>
          <p:cNvSpPr/>
          <p:nvPr/>
        </p:nvSpPr>
        <p:spPr>
          <a:xfrm>
            <a:off x="5076056" y="1628800"/>
            <a:ext cx="3600400" cy="26642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hlinkClick r:id="rId4" action="ppaction://hlinksldjump"/>
          </p:cNvPr>
          <p:cNvSpPr/>
          <p:nvPr/>
        </p:nvSpPr>
        <p:spPr>
          <a:xfrm>
            <a:off x="179512" y="3356992"/>
            <a:ext cx="2016224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hlinkClick r:id="rId2" action="ppaction://hlinksldjump"/>
          </p:cNvPr>
          <p:cNvSpPr/>
          <p:nvPr/>
        </p:nvSpPr>
        <p:spPr>
          <a:xfrm>
            <a:off x="4427984" y="4437112"/>
            <a:ext cx="2160240" cy="20882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hlinkClick r:id="rId4" action="ppaction://hlinksldjump"/>
          </p:cNvPr>
          <p:cNvSpPr/>
          <p:nvPr/>
        </p:nvSpPr>
        <p:spPr>
          <a:xfrm>
            <a:off x="6732240" y="4581128"/>
            <a:ext cx="2232248" cy="20162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Click r:id="rId2" action="ppaction://hlinksldjump"/>
          </p:cNvPr>
          <p:cNvSpPr/>
          <p:nvPr/>
        </p:nvSpPr>
        <p:spPr>
          <a:xfrm>
            <a:off x="395536" y="5057800"/>
            <a:ext cx="2376264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hlinkClick r:id="rId2" action="ppaction://hlinksldjump"/>
          </p:cNvPr>
          <p:cNvSpPr/>
          <p:nvPr/>
        </p:nvSpPr>
        <p:spPr>
          <a:xfrm>
            <a:off x="2555776" y="3501008"/>
            <a:ext cx="1944216" cy="28803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thumb300.jf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27784" y="3573016"/>
            <a:ext cx="1871241" cy="278814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4664"/>
            <a:ext cx="7056784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15616" y="476672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Кому что нужно для работы?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books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700808"/>
            <a:ext cx="2143125" cy="2143125"/>
          </a:xfrm>
          <a:prstGeom prst="rect">
            <a:avLst/>
          </a:prstGeom>
        </p:spPr>
      </p:pic>
      <p:pic>
        <p:nvPicPr>
          <p:cNvPr id="5" name="Рисунок 4" descr="thumb_img_56d57daa553b6_resize_0_215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1628800"/>
            <a:ext cx="2330379" cy="2392089"/>
          </a:xfrm>
          <a:prstGeom prst="rect">
            <a:avLst/>
          </a:prstGeom>
        </p:spPr>
      </p:pic>
      <p:pic>
        <p:nvPicPr>
          <p:cNvPr id="6" name="Рисунок 5" descr="81e4de8a7d88a479dc3a5dc4f15c1f10_1476953564_300_300.jp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9952" y="4293096"/>
            <a:ext cx="2232248" cy="2232248"/>
          </a:xfrm>
          <a:prstGeom prst="rect">
            <a:avLst/>
          </a:prstGeom>
        </p:spPr>
      </p:pic>
      <p:pic>
        <p:nvPicPr>
          <p:cNvPr id="7" name="Рисунок 6" descr="images (4).jf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4293096"/>
            <a:ext cx="2143125" cy="21431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5536" y="1700808"/>
            <a:ext cx="2232248" cy="216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75856" y="1628800"/>
            <a:ext cx="2376264" cy="2448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4293096"/>
            <a:ext cx="2232248" cy="22322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hlinkClick r:id="rId2" action="ppaction://hlinksldjump"/>
          </p:cNvPr>
          <p:cNvSpPr/>
          <p:nvPr/>
        </p:nvSpPr>
        <p:spPr>
          <a:xfrm>
            <a:off x="4067944" y="4221088"/>
            <a:ext cx="2376264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11081600_tmp.jp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1628800"/>
            <a:ext cx="2093218" cy="2093218"/>
          </a:xfrm>
          <a:prstGeom prst="rect">
            <a:avLst/>
          </a:prstGeom>
        </p:spPr>
      </p:pic>
      <p:sp>
        <p:nvSpPr>
          <p:cNvPr id="17" name="Прямоугольник 16">
            <a:hlinkClick r:id="rId4" action="ppaction://hlinksldjump"/>
          </p:cNvPr>
          <p:cNvSpPr/>
          <p:nvPr/>
        </p:nvSpPr>
        <p:spPr>
          <a:xfrm>
            <a:off x="5940152" y="1628800"/>
            <a:ext cx="2304256" cy="22322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167164" y="1124744"/>
            <a:ext cx="3976836" cy="53012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117693"/>
            <a:ext cx="5436096" cy="63094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 :</a:t>
            </a:r>
            <a:r>
              <a:rPr lang="ru-RU" sz="2000" dirty="0" smtClean="0"/>
              <a:t>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Воспитание у детей любви к своей семье, к людям, которые живут вместе, любят и заботятся друг о друге</a:t>
            </a:r>
            <a:endParaRPr lang="ru-RU" sz="2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Задачи :</a:t>
            </a:r>
            <a:endParaRPr lang="ru-RU" sz="2000" dirty="0" smtClean="0"/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Воспитывать любовь к каждому члену семьи;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Закреплять знания детей о членах своей семьи;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Закреплять желание и стремление  быть занятым полезным делом;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Формировать ценностное отношение к труду близких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людей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284984"/>
            <a:ext cx="4073239" cy="357301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>
            <a:off x="179512" y="332656"/>
            <a:ext cx="468052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меня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827584" y="1124744"/>
            <a:ext cx="468052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меня есть папа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1475656" y="1916832"/>
            <a:ext cx="468052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меня есть бабушка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>
            <a:hlinkClick r:id="rId6" action="ppaction://hlinksldjump"/>
          </p:cNvPr>
          <p:cNvSpPr/>
          <p:nvPr/>
        </p:nvSpPr>
        <p:spPr>
          <a:xfrm>
            <a:off x="2123728" y="2708920"/>
            <a:ext cx="468052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меня есть дедушка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hlinkClick r:id="rId7" action="ppaction://hlinksldjump"/>
          </p:cNvPr>
          <p:cNvSpPr/>
          <p:nvPr/>
        </p:nvSpPr>
        <p:spPr>
          <a:xfrm>
            <a:off x="2699792" y="3573016"/>
            <a:ext cx="4680520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у них есть Я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3779912" y="4293096"/>
            <a:ext cx="4752528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 это?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16016" y="332656"/>
            <a:ext cx="4248472" cy="3888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чего на белом свете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Взрослым не прожить и детям?</a:t>
            </a:r>
            <a:b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поддержит вас, друзья?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Ваша дружная...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5508104" cy="483167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artinki.info/uploads/posts/2017-05/1495442154_3444-mama-s-detm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3814570" cy="41490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55776" y="404664"/>
            <a:ext cx="6336704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Она лучше всех на свете,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нее прожить нельзя.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она у Кати, Пети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конечно, у меня.</a:t>
            </a:r>
            <a:endParaRPr lang="ru-RU" sz="4000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11760" y="548680"/>
            <a:ext cx="6048672" cy="38164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620688"/>
            <a:ext cx="59766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научит гвоздь забить,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Даст машину порулить,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подскажет, как быть смелым,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Сильным, ловким и умелым</a:t>
            </a:r>
            <a:endParaRPr lang="ru-RU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988840"/>
            <a:ext cx="2300696" cy="471829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-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07061"/>
            <a:ext cx="3059832" cy="34509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99792" y="260648"/>
            <a:ext cx="6120680" cy="30963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27784" y="620688"/>
            <a:ext cx="626469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трудился не от скуки,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него в мозолях руки, 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теперь он стар и сед – 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Мой родной, </a:t>
            </a:r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любимый ...</a:t>
            </a:r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epositphotos_99089720-stock-photo-cartoon-grandmother-standing-and-smil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00185"/>
            <a:ext cx="2808312" cy="51578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31840" y="476672"/>
            <a:ext cx="5688632" cy="32403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548680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любить не устает,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Пироги для нас печет,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Вкусные оладушки -</a:t>
            </a: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наша …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2" action="ppaction://hlinksldjump"/>
          </p:cNvPr>
          <p:cNvSpPr/>
          <p:nvPr/>
        </p:nvSpPr>
        <p:spPr>
          <a:xfrm>
            <a:off x="0" y="404664"/>
            <a:ext cx="4896544" cy="58326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любит и меня, и братца,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больше любит наряжаться? —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Очень модная девчонка —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Моя старшая…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у мамы не один,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неё ещё есть сын,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Рядом с ним я маловат,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меня он — старший…</a:t>
            </a:r>
            <a:endParaRPr lang="ru-RU" sz="2800" dirty="0"/>
          </a:p>
        </p:txBody>
      </p:sp>
      <p:pic>
        <p:nvPicPr>
          <p:cNvPr id="4" name="Рисунок 3" descr="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0"/>
            <a:ext cx="2841780" cy="37890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516216" y="0"/>
            <a:ext cx="2464314" cy="32849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 descr="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356992"/>
            <a:ext cx="2626370" cy="35010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 descr="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084168" y="2852936"/>
            <a:ext cx="2842445" cy="37890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4f212df9ca7519b2410b59a6dbd962b2f4a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236</Words>
  <Application>Microsoft Office PowerPoint</Application>
  <PresentationFormat>Экран (4:3)</PresentationFormat>
  <Paragraphs>43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Мама, папа, я – дружная семья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Антонина</dc:creator>
  <cp:lastModifiedBy>Владелец</cp:lastModifiedBy>
  <cp:revision>37</cp:revision>
  <dcterms:created xsi:type="dcterms:W3CDTF">2014-09-12T06:04:27Z</dcterms:created>
  <dcterms:modified xsi:type="dcterms:W3CDTF">2022-10-16T13:21:07Z</dcterms:modified>
</cp:coreProperties>
</file>